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handoutMasterIdLst>
    <p:handoutMasterId r:id="rId7"/>
  </p:handoutMasterIdLst>
  <p:sldIdLst>
    <p:sldId id="260" r:id="rId2"/>
    <p:sldId id="259" r:id="rId3"/>
    <p:sldId id="257" r:id="rId4"/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0"/>
    <p:restoredTop sz="94681"/>
  </p:normalViewPr>
  <p:slideViewPr>
    <p:cSldViewPr snapToGrid="0" snapToObjects="1">
      <p:cViewPr varScale="1">
        <p:scale>
          <a:sx n="124" d="100"/>
          <a:sy n="124" d="100"/>
        </p:scale>
        <p:origin x="8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E150AF-FB20-7549-8EBD-91871A75589D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932590-6358-5E4A-9579-8F9BBAA1D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9128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8A568-4DDB-4D44-8804-F2D344CBA7D9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BD6F4-CD9B-584A-A34E-649C473A2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08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7239"/>
            <a:ext cx="12191998" cy="685799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 rot="21078797">
            <a:off x="-295009" y="-993763"/>
            <a:ext cx="12567043" cy="2782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327648"/>
            <a:ext cx="12192000" cy="5303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838200" y="2856435"/>
            <a:ext cx="10515600" cy="1710463"/>
          </a:xfrm>
        </p:spPr>
        <p:txBody>
          <a:bodyPr>
            <a:normAutofit/>
          </a:bodyPr>
          <a:lstStyle>
            <a:lvl1pPr>
              <a:defRPr sz="6600">
                <a:ln>
                  <a:noFill/>
                </a:ln>
                <a:solidFill>
                  <a:schemeClr val="bg1"/>
                </a:solidFill>
                <a:effectLst>
                  <a:reflection stA="45000" endPos="0" dist="50800" dir="5400000" sy="-100000" algn="bl" rotWithShape="0"/>
                </a:effectLst>
                <a:latin typeface="Helvetica LT Black" charset="0"/>
                <a:ea typeface="Helvetica LT Black" charset="0"/>
                <a:cs typeface="Helvetica LT Black" charset="0"/>
              </a:defRPr>
            </a:lvl1pPr>
          </a:lstStyle>
          <a:p>
            <a:r>
              <a:rPr lang="en-US" dirty="0"/>
              <a:t>Your Name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73803">
            <a:off x="880197" y="822158"/>
            <a:ext cx="7403380" cy="111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62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8" cy="6857999"/>
          </a:xfrm>
          <a:prstGeom prst="rect">
            <a:avLst/>
          </a:prstGeom>
        </p:spPr>
      </p:pic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838200" y="2856435"/>
            <a:ext cx="10515600" cy="1710463"/>
          </a:xfrm>
        </p:spPr>
        <p:txBody>
          <a:bodyPr>
            <a:normAutofit/>
          </a:bodyPr>
          <a:lstStyle>
            <a:lvl1pPr>
              <a:defRPr sz="6600">
                <a:ln>
                  <a:noFill/>
                </a:ln>
                <a:solidFill>
                  <a:schemeClr val="tx1"/>
                </a:solidFill>
                <a:effectLst>
                  <a:reflection stA="45000" endPos="0" dist="50800" dir="5400000" sy="-100000" algn="bl" rotWithShape="0"/>
                </a:effectLst>
                <a:latin typeface="Helvetica LT Black" charset="0"/>
                <a:ea typeface="Helvetica LT Black" charset="0"/>
                <a:cs typeface="Helvetica LT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838200" y="2856435"/>
            <a:ext cx="10515600" cy="1710463"/>
          </a:xfrm>
        </p:spPr>
        <p:txBody>
          <a:bodyPr>
            <a:normAutofit/>
          </a:bodyPr>
          <a:lstStyle>
            <a:lvl1pPr>
              <a:defRPr sz="6600">
                <a:ln>
                  <a:noFill/>
                </a:ln>
                <a:solidFill>
                  <a:schemeClr val="tx1"/>
                </a:solidFill>
                <a:effectLst>
                  <a:reflection stA="45000" endPos="0" dist="50800" dir="5400000" sy="-100000" algn="bl" rotWithShape="0"/>
                </a:effectLst>
                <a:latin typeface="Helvetica LT Black" charset="0"/>
                <a:ea typeface="Helvetica LT Black" charset="0"/>
                <a:cs typeface="Helvetica LT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311900"/>
            <a:ext cx="12192000" cy="5460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6311900"/>
            <a:ext cx="3188131" cy="546099"/>
          </a:xfrm>
          <a:prstGeom prst="rect">
            <a:avLst/>
          </a:prstGeom>
        </p:spPr>
      </p:pic>
      <p:sp>
        <p:nvSpPr>
          <p:cNvPr id="12" name="Title Placeholder 1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9201150" y="6400283"/>
            <a:ext cx="2152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#</a:t>
            </a:r>
            <a:r>
              <a:rPr lang="en-US" b="0" cap="none" spc="0" dirty="0" err="1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TEDxAmstelveen</a:t>
            </a:r>
            <a:endParaRPr lang="en-US" b="0" cap="none" spc="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7334" y="6400283"/>
            <a:ext cx="297004" cy="29700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607" y="6413177"/>
            <a:ext cx="343543" cy="34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331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701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963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</a:t>
            </a:r>
            <a:r>
              <a:rPr lang="en-US" dirty="0" err="1"/>
              <a:t>TEDx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164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TEDx_Intro.mp4">
            <a:hlinkClick r:id="" action="ppaction://media"/>
            <a:extLst>
              <a:ext uri="{FF2B5EF4-FFF2-40B4-BE49-F238E27FC236}">
                <a16:creationId xmlns:a16="http://schemas.microsoft.com/office/drawing/2014/main" id="{4C5BE713-3633-F74E-9332-AC939AA9A5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73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794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dxamstelveen-2018" id="{F0191121-869C-FD45-BBDC-C820C6FC9C87}" vid="{0637F1E7-961D-7E47-903B-C3A1A9F3C3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4</Words>
  <Application>Microsoft Macintosh PowerPoint</Application>
  <PresentationFormat>Widescreen</PresentationFormat>
  <Paragraphs>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Arial Black</vt:lpstr>
      <vt:lpstr>Calibri</vt:lpstr>
      <vt:lpstr>Helvetica LT Black</vt:lpstr>
      <vt:lpstr>Office Theme</vt:lpstr>
      <vt:lpstr>PowerPoint Presentation</vt:lpstr>
      <vt:lpstr>What is TEDx?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 Bogman</dc:creator>
  <cp:lastModifiedBy>Ray Bogman</cp:lastModifiedBy>
  <cp:revision>13</cp:revision>
  <dcterms:created xsi:type="dcterms:W3CDTF">2018-02-02T16:21:10Z</dcterms:created>
  <dcterms:modified xsi:type="dcterms:W3CDTF">2018-03-07T14:35:59Z</dcterms:modified>
</cp:coreProperties>
</file>

<file path=docProps/thumbnail.jpeg>
</file>